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2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BF19-D9E8-41B1-9222-D92E7E19A086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4358-6033-4301-AAB4-B1CE9A701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wmf"/><Relationship Id="rId2" Type="http://schemas.openxmlformats.org/officeDocument/2006/relationships/audio" Target="../media/audio12.wav"/><Relationship Id="rId1" Type="http://schemas.openxmlformats.org/officeDocument/2006/relationships/audio" Target="../media/audio10.wav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audio13.wav"/><Relationship Id="rId1" Type="http://schemas.openxmlformats.org/officeDocument/2006/relationships/audio" Target="../media/audio10.wav"/><Relationship Id="rId6" Type="http://schemas.openxmlformats.org/officeDocument/2006/relationships/image" Target="../media/image6.wmf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wmf"/><Relationship Id="rId2" Type="http://schemas.openxmlformats.org/officeDocument/2006/relationships/audio" Target="../media/audio15.wav"/><Relationship Id="rId1" Type="http://schemas.openxmlformats.org/officeDocument/2006/relationships/audio" Target="../media/audio10.wav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png"/><Relationship Id="rId3" Type="http://schemas.openxmlformats.org/officeDocument/2006/relationships/audio" Target="file:///C:\Documents%20and%20Settings\Karen\My%20Documents\TEACHING%20DOCUMENTS\Language%20Arts\Funky_Peppers_30.mp3" TargetMode="External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2" Type="http://schemas.openxmlformats.org/officeDocument/2006/relationships/audio" Target="file:///C:\Documents%20and%20Settings\Karen\My%20Documents\TEACHING%20DOCUMENTS\Language%20Arts\cheer%20crowd.wav" TargetMode="External"/><Relationship Id="rId1" Type="http://schemas.openxmlformats.org/officeDocument/2006/relationships/audio" Target="../media/audio16.wav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wmf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wmf"/><Relationship Id="rId2" Type="http://schemas.openxmlformats.org/officeDocument/2006/relationships/audio" Target="../media/audio10.wav"/><Relationship Id="rId1" Type="http://schemas.openxmlformats.org/officeDocument/2006/relationships/audio" Target="../media/audio11.wav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90817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Arial Rounded MT Bold" pitchFamily="34" charset="0"/>
              </a:rPr>
              <a:t>Let’s Learn About </a:t>
            </a:r>
            <a:br>
              <a:rPr lang="en-US" sz="6600" dirty="0" smtClean="0">
                <a:latin typeface="Arial Rounded MT Bold" pitchFamily="34" charset="0"/>
              </a:rPr>
            </a:br>
            <a:r>
              <a:rPr lang="en-US" sz="6600" dirty="0" smtClean="0">
                <a:latin typeface="Arial Rounded MT Bold" pitchFamily="34" charset="0"/>
              </a:rPr>
              <a:t>Quotation Marks!!!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“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8305800" y="26670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”</a:t>
            </a:r>
            <a:endParaRPr lang="en-US" sz="88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848600" cy="190817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Rounded MT Bold" pitchFamily="34" charset="0"/>
              </a:rPr>
              <a:t>Hot dogs and jam will not</a:t>
            </a:r>
            <a:endParaRPr lang="en-US" sz="48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5375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“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886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itchFamily="34" charset="0"/>
                <a:ea typeface="+mj-ea"/>
                <a:cs typeface="+mj-cs"/>
              </a:rPr>
              <a:t>b</a:t>
            </a:r>
            <a:r>
              <a:rPr lang="en-US" sz="4800" dirty="0" smtClean="0">
                <a:latin typeface="Arial Rounded MT Bold" pitchFamily="34" charset="0"/>
                <a:ea typeface="+mj-ea"/>
                <a:cs typeface="+mj-cs"/>
              </a:rPr>
              <a:t>e good,</a:t>
            </a:r>
            <a:endParaRPr lang="en-US" sz="4800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4290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”</a:t>
            </a:r>
            <a:endParaRPr lang="en-US" sz="8800" dirty="0"/>
          </a:p>
        </p:txBody>
      </p:sp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Picture 2" descr="http://www.laptoprepair101.com/wp-images/key/space-bar-key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2502785" cy="187430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14800" y="3886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itchFamily="34" charset="0"/>
                <a:ea typeface="+mj-ea"/>
                <a:cs typeface="+mj-cs"/>
              </a:rPr>
              <a:t>s</a:t>
            </a:r>
            <a:r>
              <a:rPr lang="en-US" sz="4800" dirty="0" smtClean="0">
                <a:latin typeface="Arial Rounded MT Bold" pitchFamily="34" charset="0"/>
                <a:ea typeface="+mj-ea"/>
                <a:cs typeface="+mj-cs"/>
              </a:rPr>
              <a:t>aid Jay </a:t>
            </a:r>
            <a:r>
              <a:rPr lang="en-US" sz="4800" dirty="0" err="1" smtClean="0">
                <a:latin typeface="Arial Rounded MT Bold" pitchFamily="34" charset="0"/>
                <a:ea typeface="+mj-ea"/>
                <a:cs typeface="+mj-cs"/>
              </a:rPr>
              <a:t>Jay</a:t>
            </a:r>
            <a:r>
              <a:rPr lang="en-US" sz="4800" dirty="0" smtClean="0">
                <a:latin typeface="Arial Rounded MT Bold" pitchFamily="34" charset="0"/>
                <a:ea typeface="+mj-ea"/>
                <a:cs typeface="+mj-cs"/>
              </a:rPr>
              <a:t>.</a:t>
            </a:r>
            <a:endParaRPr lang="en-US" sz="4800" dirty="0"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tretch>
            <a:fillRect/>
          </a:stretch>
        </p:blipFill>
        <p:spPr>
          <a:xfrm>
            <a:off x="8305800" y="990600"/>
            <a:ext cx="304800" cy="304800"/>
          </a:xfrm>
          <a:prstGeom prst="rect">
            <a:avLst/>
          </a:prstGeom>
        </p:spPr>
      </p:pic>
      <p:pic>
        <p:nvPicPr>
          <p:cNvPr id="18" name="Picture 2" descr="C:\Documents and Settings\Karen\Local Settings\Temporary Internet Files\Content.IE5\4MCWZ2QO\MC900098039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-381000"/>
            <a:ext cx="6781800" cy="78004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2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mph" presetSubtype="1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mph" presetSubtype="1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 override="childStyle"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6" grpId="0"/>
      <p:bldP spid="6" grpId="1"/>
      <p:bldP spid="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848600" cy="190817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Rounded MT Bold" pitchFamily="34" charset="0"/>
              </a:rPr>
              <a:t>We can run so fast! We </a:t>
            </a:r>
            <a:endParaRPr lang="en-US" sz="48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5375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“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33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itchFamily="34" charset="0"/>
                <a:ea typeface="+mj-ea"/>
                <a:cs typeface="+mj-cs"/>
              </a:rPr>
              <a:t>r</a:t>
            </a:r>
            <a:r>
              <a:rPr lang="en-US" sz="4800" dirty="0" smtClean="0">
                <a:latin typeface="Arial Rounded MT Bold" pitchFamily="34" charset="0"/>
                <a:ea typeface="+mj-ea"/>
                <a:cs typeface="+mj-cs"/>
              </a:rPr>
              <a:t>un and play in the hot </a:t>
            </a:r>
            <a:endParaRPr lang="en-US" sz="4800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4196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”</a:t>
            </a:r>
            <a:endParaRPr lang="en-US" sz="8800" dirty="0"/>
          </a:p>
        </p:txBody>
      </p:sp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8382000" y="1905000"/>
            <a:ext cx="304800" cy="304800"/>
          </a:xfrm>
          <a:prstGeom prst="rect">
            <a:avLst/>
          </a:prstGeom>
        </p:spPr>
      </p:pic>
      <p:pic>
        <p:nvPicPr>
          <p:cNvPr id="15" name="Picture 2" descr="http://www.laptoprepair101.com/wp-images/key/space-bar-key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2502785" cy="187430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971800" y="4800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itchFamily="34" charset="0"/>
                <a:ea typeface="+mj-ea"/>
                <a:cs typeface="+mj-cs"/>
              </a:rPr>
              <a:t>s</a:t>
            </a:r>
            <a:r>
              <a:rPr lang="en-US" sz="4800" dirty="0" smtClean="0">
                <a:latin typeface="Arial Rounded MT Bold" pitchFamily="34" charset="0"/>
                <a:ea typeface="+mj-ea"/>
                <a:cs typeface="+mj-cs"/>
              </a:rPr>
              <a:t>aid the kids.</a:t>
            </a:r>
            <a:endParaRPr lang="en-US" sz="4800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800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itchFamily="34" charset="0"/>
                <a:ea typeface="+mj-ea"/>
                <a:cs typeface="+mj-cs"/>
              </a:rPr>
              <a:t>s</a:t>
            </a:r>
            <a:r>
              <a:rPr lang="en-US" sz="4800" dirty="0" smtClean="0">
                <a:latin typeface="Arial Rounded MT Bold" pitchFamily="34" charset="0"/>
                <a:ea typeface="+mj-ea"/>
                <a:cs typeface="+mj-cs"/>
              </a:rPr>
              <a:t>un,</a:t>
            </a:r>
            <a:endParaRPr lang="en-US" sz="4800" dirty="0"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18" name="Picture 2" descr="C:\Documents and Settings\Karen\Local Settings\Temporary Internet Files\Content.IE5\4MCWZ2QO\MC900098039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-381000"/>
            <a:ext cx="6781800" cy="7800459"/>
          </a:xfrm>
          <a:prstGeom prst="rect">
            <a:avLst/>
          </a:prstGeom>
          <a:noFill/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/>
          <a:stretch>
            <a:fillRect/>
          </a:stretch>
        </p:blipFill>
        <p:spPr>
          <a:xfrm>
            <a:off x="8610600" y="480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1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8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mph" presetSubtype="1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mph" presetSubtype="1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5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mph" presetSubtype="1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 override="childStyle"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6" grpId="0"/>
      <p:bldP spid="6" grpId="1"/>
      <p:bldP spid="7" grpId="0"/>
      <p:bldP spid="16" grpId="0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0" dirty="0" smtClean="0">
                <a:solidFill>
                  <a:srgbClr val="00B050"/>
                </a:solidFill>
                <a:latin typeface="Baby Kruffy" pitchFamily="2" charset="0"/>
              </a:rPr>
              <a:t>!</a:t>
            </a:r>
            <a:endParaRPr lang="en-US" sz="35000" dirty="0">
              <a:solidFill>
                <a:srgbClr val="00B050"/>
              </a:solidFill>
              <a:latin typeface="Baby Kruffy" pitchFamily="2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248400" y="19812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41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C00000"/>
                </a:solidFill>
                <a:latin typeface="Baby Kruffy" pitchFamily="2" charset="0"/>
              </a:rPr>
              <a:t>CHALLENGE</a:t>
            </a:r>
            <a:r>
              <a:rPr lang="en-US" sz="9600" dirty="0" smtClean="0">
                <a:solidFill>
                  <a:srgbClr val="00B0F0"/>
                </a:solidFill>
                <a:latin typeface="Baby Kruffy" pitchFamily="2" charset="0"/>
              </a:rPr>
              <a:t>!</a:t>
            </a:r>
            <a:r>
              <a:rPr lang="en-US" sz="9600" dirty="0" smtClean="0">
                <a:solidFill>
                  <a:srgbClr val="FFFF00"/>
                </a:solidFill>
                <a:latin typeface="Baby Kruffy" pitchFamily="2" charset="0"/>
              </a:rPr>
              <a:t>!</a:t>
            </a:r>
            <a:r>
              <a:rPr lang="en-US" sz="9600" dirty="0" smtClean="0">
                <a:solidFill>
                  <a:srgbClr val="92D050"/>
                </a:solidFill>
                <a:latin typeface="Baby Kruffy" pitchFamily="2" charset="0"/>
              </a:rPr>
              <a:t>!</a:t>
            </a:r>
            <a:endParaRPr lang="en-US" sz="9600" dirty="0">
              <a:solidFill>
                <a:srgbClr val="92D050"/>
              </a:solidFill>
              <a:latin typeface="Baby Kruffy" pitchFamily="2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760F"/>
                                      </p:to>
                                    </p:animClr>
                                    <p:animClr clrSpc="rgb"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60F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4000" fill="hold" grpId="2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1981200"/>
            <a:ext cx="2590800" cy="190817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Rounded MT Bold" pitchFamily="34" charset="0"/>
              </a:rPr>
              <a:t>Meow.</a:t>
            </a:r>
            <a:endParaRPr lang="en-US" sz="48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22098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“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22860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”</a:t>
            </a:r>
            <a:endParaRPr lang="en-US" sz="88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2514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 pitchFamily="34" charset="0"/>
                <a:ea typeface="+mj-ea"/>
                <a:cs typeface="+mj-cs"/>
              </a:rPr>
              <a:t>The cat said,</a:t>
            </a:r>
            <a:endParaRPr lang="en-US" sz="4800" dirty="0"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15" name="Picture 2" descr="http://www.laptoprepair101.com/wp-images/key/space-bar-key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2502785" cy="1874309"/>
          </a:xfrm>
          <a:prstGeom prst="rect">
            <a:avLst/>
          </a:prstGeom>
          <a:noFill/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8458200" y="495300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tretch>
            <a:fillRect/>
          </a:stretch>
        </p:blipFill>
        <p:spPr>
          <a:xfrm>
            <a:off x="8077200" y="3505200"/>
            <a:ext cx="304800" cy="304800"/>
          </a:xfrm>
          <a:prstGeom prst="rect">
            <a:avLst/>
          </a:prstGeom>
        </p:spPr>
      </p:pic>
      <p:pic>
        <p:nvPicPr>
          <p:cNvPr id="16" name="Picture 2" descr="C:\Documents and Settings\Karen\Local Settings\Temporary Internet Files\Content.IE5\4MCWZ2QO\MC900098039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-381000"/>
            <a:ext cx="6781800" cy="78004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2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mph" presetSubtype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[HFMDanceAnim.gif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39038" cy="3886200"/>
          </a:xfrm>
          <a:prstGeom prst="rect">
            <a:avLst/>
          </a:prstGeom>
          <a:noFill/>
        </p:spPr>
      </p:pic>
      <p:pic>
        <p:nvPicPr>
          <p:cNvPr id="6" name="Picture 5" descr="gograny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656" y="3886200"/>
            <a:ext cx="1948543" cy="2727960"/>
          </a:xfrm>
          <a:prstGeom prst="rect">
            <a:avLst/>
          </a:prstGeom>
        </p:spPr>
      </p:pic>
      <p:pic>
        <p:nvPicPr>
          <p:cNvPr id="7" name="Picture 6" descr="peo-_dancer_old_dud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739" y="-1"/>
            <a:ext cx="2343261" cy="2667001"/>
          </a:xfrm>
          <a:prstGeom prst="rect">
            <a:avLst/>
          </a:prstGeom>
        </p:spPr>
      </p:pic>
      <p:pic>
        <p:nvPicPr>
          <p:cNvPr id="8" name="Picture 7" descr="shadow_dance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571875"/>
            <a:ext cx="2007201" cy="3286125"/>
          </a:xfrm>
          <a:prstGeom prst="rect">
            <a:avLst/>
          </a:prstGeom>
        </p:spPr>
      </p:pic>
      <p:pic>
        <p:nvPicPr>
          <p:cNvPr id="20484" name="Picture 4" descr="http://www.calvaryuccbarto.org/chickenAnimated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4114801"/>
            <a:ext cx="2776927" cy="2743200"/>
          </a:xfrm>
          <a:prstGeom prst="rect">
            <a:avLst/>
          </a:prstGeom>
          <a:noFill/>
        </p:spPr>
      </p:pic>
      <p:pic>
        <p:nvPicPr>
          <p:cNvPr id="20486" name="Picture 6" descr="http://0.tqn.com/d/politicalhumor/1/0/M/8/bush_dance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78868" y="304800"/>
            <a:ext cx="2306052" cy="3505200"/>
          </a:xfrm>
          <a:prstGeom prst="rect">
            <a:avLst/>
          </a:prstGeom>
          <a:noFill/>
        </p:spPr>
      </p:pic>
      <p:pic>
        <p:nvPicPr>
          <p:cNvPr id="5" name="Picture 4" descr="clapping smiley 2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4200" y="1905000"/>
            <a:ext cx="3474983" cy="35052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/>
          <a:stretch>
            <a:fillRect/>
          </a:stretch>
        </p:blipFill>
        <p:spPr>
          <a:xfrm>
            <a:off x="8839200" y="2971800"/>
            <a:ext cx="304800" cy="304800"/>
          </a:xfrm>
          <a:prstGeom prst="rect">
            <a:avLst/>
          </a:prstGeom>
        </p:spPr>
      </p:pic>
      <p:pic>
        <p:nvPicPr>
          <p:cNvPr id="12" name="cheer crowd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Funky_Peppers_30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2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8" presetClass="entr" presetSubtype="0" accel="10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0" dirty="0" smtClean="0">
                <a:solidFill>
                  <a:srgbClr val="FFC000"/>
                </a:solidFill>
                <a:latin typeface="Baby Kruffy" pitchFamily="2" charset="0"/>
              </a:rPr>
              <a:t>?</a:t>
            </a:r>
            <a:endParaRPr lang="en-US" sz="35000" dirty="0">
              <a:solidFill>
                <a:srgbClr val="FFC000"/>
              </a:solidFill>
              <a:latin typeface="Baby Kruffy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7056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0" dirty="0" smtClean="0">
                <a:solidFill>
                  <a:srgbClr val="00B050"/>
                </a:solidFill>
                <a:latin typeface="Baby Kruffy" pitchFamily="2" charset="0"/>
              </a:rPr>
              <a:t>!</a:t>
            </a:r>
            <a:endParaRPr lang="en-US" sz="35000" dirty="0">
              <a:solidFill>
                <a:srgbClr val="00B050"/>
              </a:solidFill>
              <a:latin typeface="Baby Kruffy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9342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90817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Rounded MT Bold" pitchFamily="34" charset="0"/>
              </a:rPr>
              <a:t>The yellow dog is here, </a:t>
            </a:r>
            <a:endParaRPr lang="en-US" sz="48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733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itchFamily="34" charset="0"/>
                <a:ea typeface="+mj-ea"/>
                <a:cs typeface="+mj-cs"/>
              </a:rPr>
              <a:t>said Max.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90817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Rounded MT Bold" pitchFamily="34" charset="0"/>
              </a:rPr>
              <a:t>The yellow dog is here, </a:t>
            </a:r>
            <a:endParaRPr lang="en-US" sz="48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“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733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itchFamily="34" charset="0"/>
                <a:ea typeface="+mj-ea"/>
                <a:cs typeface="+mj-cs"/>
              </a:rPr>
              <a:t>said Max.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800" y="24384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”</a:t>
            </a:r>
            <a:endParaRPr lang="en-US" sz="88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8534400" y="23622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/>
          <a:stretch>
            <a:fillRect/>
          </a:stretch>
        </p:blipFill>
        <p:spPr>
          <a:xfrm>
            <a:off x="8382000" y="41910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Karen\Local Settings\Temporary Internet Files\Content.IE5\4MCWZ2QO\MC900098039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-381000"/>
            <a:ext cx="6781800" cy="78004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mph" presetSubtype="1" grpId="1" nodeType="withEffect">
                                  <p:stCondLst>
                                    <p:cond delay="18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mph" presetSubtype="1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 override="childStyle"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0" dirty="0" smtClean="0">
                <a:solidFill>
                  <a:srgbClr val="FFC000"/>
                </a:solidFill>
                <a:latin typeface="Baby Kruffy" pitchFamily="2" charset="0"/>
              </a:rPr>
              <a:t>?</a:t>
            </a:r>
            <a:endParaRPr lang="en-US" sz="35000" dirty="0">
              <a:solidFill>
                <a:srgbClr val="FFC000"/>
              </a:solidFill>
              <a:latin typeface="Baby Kruffy" pitchFamily="2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10400" y="3505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0" dirty="0" smtClean="0">
                <a:solidFill>
                  <a:srgbClr val="00B050"/>
                </a:solidFill>
                <a:latin typeface="Baby Kruffy" pitchFamily="2" charset="0"/>
              </a:rPr>
              <a:t>!</a:t>
            </a:r>
            <a:endParaRPr lang="en-US" sz="35000" dirty="0">
              <a:solidFill>
                <a:srgbClr val="00B050"/>
              </a:solidFill>
              <a:latin typeface="Baby Kruffy" pitchFamily="2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8229600" y="1676400"/>
            <a:ext cx="304800" cy="304800"/>
          </a:xfrm>
          <a:prstGeom prst="rect">
            <a:avLst/>
          </a:prstGeom>
        </p:spPr>
      </p:pic>
      <p:pic>
        <p:nvPicPr>
          <p:cNvPr id="7" name="Picture 2" descr="http://www.laptoprepair101.com/wp-images/key/space-bar-key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8215" y="1295399"/>
            <a:ext cx="5779385" cy="432811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6629400" cy="190817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Rounded MT Bold" pitchFamily="34" charset="0"/>
              </a:rPr>
              <a:t>I have a gift for you! </a:t>
            </a:r>
            <a:endParaRPr lang="en-US" sz="48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5375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“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88937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 pitchFamily="34" charset="0"/>
                <a:ea typeface="+mj-ea"/>
                <a:cs typeface="+mj-cs"/>
              </a:rPr>
              <a:t>Mom.</a:t>
            </a:r>
            <a:endParaRPr lang="en-US" sz="4800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365375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”</a:t>
            </a:r>
            <a:endParaRPr lang="en-US" sz="8800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2514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Rounded MT Bold" pitchFamily="34" charset="0"/>
                <a:ea typeface="+mj-ea"/>
                <a:cs typeface="+mj-cs"/>
              </a:rPr>
              <a:t>said</a:t>
            </a:r>
            <a:endParaRPr lang="en-US" sz="4800" dirty="0"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6934200" y="3276600"/>
            <a:ext cx="304800" cy="304800"/>
          </a:xfrm>
          <a:prstGeom prst="rect">
            <a:avLst/>
          </a:prstGeom>
        </p:spPr>
      </p:pic>
      <p:pic>
        <p:nvPicPr>
          <p:cNvPr id="15" name="Picture 2" descr="http://www.laptoprepair101.com/wp-images/key/space-bar-key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2502785" cy="1874309"/>
          </a:xfrm>
          <a:prstGeom prst="rect">
            <a:avLst/>
          </a:prstGeom>
          <a:noFill/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Picture 2" descr="C:\Documents and Settings\Karen\Local Settings\Temporary Internet Files\Content.IE5\4MCWZ2QO\MC900098039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-381000"/>
            <a:ext cx="6781800" cy="78004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8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mph" presetSubtype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override="childStyle"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mph" presetSubtype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override="childStyle"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610600" cy="190817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Rounded MT Bold" pitchFamily="34" charset="0"/>
              </a:rPr>
              <a:t>Can we go play with Tom? </a:t>
            </a:r>
            <a:endParaRPr lang="en-US" sz="48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65375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“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8937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itchFamily="34" charset="0"/>
                <a:ea typeface="+mj-ea"/>
                <a:cs typeface="+mj-cs"/>
              </a:rPr>
              <a:t>s</a:t>
            </a:r>
            <a:r>
              <a:rPr lang="en-US" sz="4800" dirty="0" smtClean="0">
                <a:latin typeface="Arial Rounded MT Bold" pitchFamily="34" charset="0"/>
                <a:ea typeface="+mj-ea"/>
                <a:cs typeface="+mj-cs"/>
              </a:rPr>
              <a:t>aid Skip.</a:t>
            </a:r>
            <a:endParaRPr lang="en-US" sz="4800" dirty="0"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23622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”</a:t>
            </a:r>
            <a:endParaRPr lang="en-US" sz="8800" dirty="0"/>
          </a:p>
        </p:txBody>
      </p:sp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8458200" y="685800"/>
            <a:ext cx="304800" cy="304800"/>
          </a:xfrm>
          <a:prstGeom prst="rect">
            <a:avLst/>
          </a:prstGeom>
        </p:spPr>
      </p:pic>
      <p:pic>
        <p:nvPicPr>
          <p:cNvPr id="16" name="Picture 2" descr="http://www.laptoprepair101.com/wp-images/key/space-bar-key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2502785" cy="1874309"/>
          </a:xfrm>
          <a:prstGeom prst="rect">
            <a:avLst/>
          </a:prstGeom>
          <a:noFill/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tretch>
            <a:fillRect/>
          </a:stretch>
        </p:blipFill>
        <p:spPr>
          <a:xfrm>
            <a:off x="8610600" y="4800600"/>
            <a:ext cx="304800" cy="304800"/>
          </a:xfrm>
          <a:prstGeom prst="rect">
            <a:avLst/>
          </a:prstGeom>
        </p:spPr>
      </p:pic>
      <p:pic>
        <p:nvPicPr>
          <p:cNvPr id="12" name="Picture 2" descr="C:\Documents and Settings\Karen\Local Settings\Temporary Internet Files\Content.IE5\4MCWZ2QO\MC900098039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-381000"/>
            <a:ext cx="6781800" cy="78004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4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mph" presetSubtype="1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override="childStyle"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100</Words>
  <Application>Microsoft Office PowerPoint</Application>
  <PresentationFormat>On-screen Show (4:3)</PresentationFormat>
  <Paragraphs>39</Paragraphs>
  <Slides>15</Slides>
  <Notes>0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Let’s Learn About  Quotation Marks!!!</vt:lpstr>
      <vt:lpstr>?</vt:lpstr>
      <vt:lpstr>!</vt:lpstr>
      <vt:lpstr>The yellow dog is here, </vt:lpstr>
      <vt:lpstr>The yellow dog is here, </vt:lpstr>
      <vt:lpstr>?</vt:lpstr>
      <vt:lpstr>!</vt:lpstr>
      <vt:lpstr>I have a gift for you! </vt:lpstr>
      <vt:lpstr>Can we go play with Tom? </vt:lpstr>
      <vt:lpstr>Hot dogs and jam will not</vt:lpstr>
      <vt:lpstr>We can run so fast! We </vt:lpstr>
      <vt:lpstr>!</vt:lpstr>
      <vt:lpstr>Meow.</vt:lpstr>
      <vt:lpstr>Slide 14</vt:lpstr>
      <vt:lpstr>Slide 15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yellow dog is here, </dc:title>
  <dc:creator>Karen Jenkins</dc:creator>
  <cp:lastModifiedBy>Karen Jenkins</cp:lastModifiedBy>
  <cp:revision>44</cp:revision>
  <dcterms:created xsi:type="dcterms:W3CDTF">2011-03-06T22:13:19Z</dcterms:created>
  <dcterms:modified xsi:type="dcterms:W3CDTF">2011-03-08T23:00:12Z</dcterms:modified>
</cp:coreProperties>
</file>